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6"/>
  </p:notesMasterIdLst>
  <p:handoutMasterIdLst>
    <p:handoutMasterId r:id="rId17"/>
  </p:handoutMasterIdLst>
  <p:sldIdLst>
    <p:sldId id="311" r:id="rId2"/>
    <p:sldId id="500" r:id="rId3"/>
    <p:sldId id="505" r:id="rId4"/>
    <p:sldId id="504" r:id="rId5"/>
    <p:sldId id="518" r:id="rId6"/>
    <p:sldId id="522" r:id="rId7"/>
    <p:sldId id="519" r:id="rId8"/>
    <p:sldId id="526" r:id="rId9"/>
    <p:sldId id="521" r:id="rId10"/>
    <p:sldId id="523" r:id="rId11"/>
    <p:sldId id="524" r:id="rId12"/>
    <p:sldId id="525" r:id="rId13"/>
    <p:sldId id="514" r:id="rId14"/>
    <p:sldId id="389" r:id="rId1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 autoAdjust="0"/>
    <p:restoredTop sz="86420" autoAdjust="0"/>
  </p:normalViewPr>
  <p:slideViewPr>
    <p:cSldViewPr>
      <p:cViewPr varScale="1">
        <p:scale>
          <a:sx n="75" d="100"/>
          <a:sy n="75" d="100"/>
        </p:scale>
        <p:origin x="1085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78518" y="2906968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irports-flights-analysis.herokuapp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dreyno/4278655#file-airports-json" TargetMode="External"/><Relationship Id="rId2" Type="http://schemas.openxmlformats.org/officeDocument/2006/relationships/hyperlink" Target="http://datasets.flowingdata.com/tuts/maparcs/flights.csv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hink.cs.vt.edu/corgis/json/airlines/airlin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75" y="2918012"/>
            <a:ext cx="8229600" cy="871860"/>
          </a:xfrm>
        </p:spPr>
        <p:txBody>
          <a:bodyPr>
            <a:normAutofit/>
          </a:bodyPr>
          <a:lstStyle/>
          <a:p>
            <a:r>
              <a:rPr lang="en-US" sz="3000" dirty="0"/>
              <a:t>Project #2: Visualize US Airport Statistics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752395"/>
            <a:ext cx="3641609" cy="295605"/>
          </a:xfrm>
        </p:spPr>
        <p:txBody>
          <a:bodyPr/>
          <a:lstStyle/>
          <a:p>
            <a:r>
              <a:rPr lang="en-US" dirty="0"/>
              <a:t>Week 18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1371600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Bharat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Gokul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Ritesh</a:t>
            </a: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7224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2019</a:t>
            </a:r>
          </a:p>
        </p:txBody>
      </p:sp>
      <p:pic>
        <p:nvPicPr>
          <p:cNvPr id="1026" name="Picture 2" descr="Image result for airport statistics">
            <a:extLst>
              <a:ext uri="{FF2B5EF4-FFF2-40B4-BE49-F238E27FC236}">
                <a16:creationId xmlns:a16="http://schemas.microsoft.com/office/drawing/2014/main" id="{06E665C4-FC35-4472-9F86-E16A45F7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9204"/>
            <a:ext cx="6705600" cy="214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curvedpathindex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curvedpathlogic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 to Airport Routes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B54B6-5A4F-4548-9645-52829F74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26764"/>
            <a:ext cx="8305800" cy="3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barracechartindex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barracechartlogic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r>
              <a:rPr lang="en-US" sz="2800" b="1" dirty="0"/>
              <a:t>US Airline #of Flights Bar Race Chart over time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447B8-23FA-47FF-B194-4F8D8C11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585714"/>
            <a:ext cx="8915400" cy="38150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860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:</a:t>
            </a:r>
          </a:p>
          <a:p>
            <a:endParaRPr lang="en-US" sz="3200" b="1" dirty="0"/>
          </a:p>
          <a:p>
            <a:r>
              <a:rPr lang="en-US" sz="2400" b="1" dirty="0"/>
              <a:t>Airport visualization: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location of airports for each state in an aggregated form. User can Zoom in to find the info/details of each individual airport, # of outbound fights.</a:t>
            </a:r>
          </a:p>
          <a:p>
            <a:endParaRPr lang="en-US" sz="2400" b="1" dirty="0"/>
          </a:p>
          <a:p>
            <a:r>
              <a:rPr lang="en-US" sz="2400" b="1" dirty="0"/>
              <a:t>Airport To Airport Route: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routes from one airport to connecting airports along with the origin airport details. </a:t>
            </a:r>
          </a:p>
          <a:p>
            <a:endParaRPr lang="en-US" sz="2400" b="1" dirty="0"/>
          </a:p>
          <a:p>
            <a:r>
              <a:rPr lang="en-US" sz="2400" b="1" dirty="0"/>
              <a:t>Airlines Bar Race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indicated that initially American Airlines (AA) had flown maximum flights, but, over time Southwest (WN) took over to be the #1 airlines to fly max flights</a:t>
            </a:r>
          </a:p>
        </p:txBody>
      </p:sp>
    </p:spTree>
    <p:extLst>
      <p:ext uri="{BB962C8B-B14F-4D97-AF65-F5344CB8AC3E}">
        <p14:creationId xmlns:p14="http://schemas.microsoft.com/office/powerpoint/2010/main" val="131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5054600" cy="5054600"/>
          </a:xfrm>
          <a:prstGeom prst="rect">
            <a:avLst/>
          </a:prstGeom>
        </p:spPr>
      </p:pic>
      <p:pic>
        <p:nvPicPr>
          <p:cNvPr id="3074" name="Picture 2" descr="Image result for really">
            <a:extLst>
              <a:ext uri="{FF2B5EF4-FFF2-40B4-BE49-F238E27FC236}">
                <a16:creationId xmlns:a16="http://schemas.microsoft.com/office/drawing/2014/main" id="{9E27DC6C-5837-4658-9743-D51FFD23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5181600"/>
            <a:ext cx="2819400" cy="11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78C247-1D62-4DAB-A959-6531DAF2EF5B}"/>
              </a:ext>
            </a:extLst>
          </p:cNvPr>
          <p:cNvSpPr/>
          <p:nvPr/>
        </p:nvSpPr>
        <p:spPr>
          <a:xfrm>
            <a:off x="4572000" y="2413337"/>
            <a:ext cx="434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App Deployed on Heroku</a:t>
            </a:r>
          </a:p>
          <a:p>
            <a:r>
              <a:rPr lang="en-US" sz="2400" b="1" dirty="0">
                <a:hlinkClick r:id="rId4"/>
              </a:rPr>
              <a:t>https://airports-flights-analysis.herokuapp.com/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60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39896"/>
            <a:ext cx="8839200" cy="5984703"/>
          </a:xfrm>
        </p:spPr>
        <p:txBody>
          <a:bodyPr anchor="t"/>
          <a:lstStyle/>
          <a:p>
            <a:pPr algn="l"/>
            <a:r>
              <a:rPr lang="en-US" dirty="0"/>
              <a:t>Where are the:</a:t>
            </a:r>
            <a:br>
              <a:rPr lang="en-US" dirty="0"/>
            </a:br>
            <a:r>
              <a:rPr lang="en-US" dirty="0"/>
              <a:t>- airports,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are the:</a:t>
            </a:r>
            <a:br>
              <a:rPr lang="en-US" dirty="0"/>
            </a:br>
            <a:r>
              <a:rPr lang="en-US" dirty="0"/>
              <a:t>- airline route maps,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Which:</a:t>
            </a:r>
            <a:br>
              <a:rPr lang="en-US" dirty="0"/>
            </a:br>
            <a:r>
              <a:rPr lang="en-US" dirty="0"/>
              <a:t>- airline has flown max #of flights</a:t>
            </a:r>
            <a:br>
              <a:rPr lang="en-US" dirty="0"/>
            </a:br>
            <a:r>
              <a:rPr lang="en-US" dirty="0"/>
              <a:t> over time </a:t>
            </a:r>
          </a:p>
        </p:txBody>
      </p:sp>
      <p:pic>
        <p:nvPicPr>
          <p:cNvPr id="3" name="Picture 4" descr="Image result for airport statistics">
            <a:extLst>
              <a:ext uri="{FF2B5EF4-FFF2-40B4-BE49-F238E27FC236}">
                <a16:creationId xmlns:a16="http://schemas.microsoft.com/office/drawing/2014/main" id="{9FC77E36-5952-41BD-B77F-142799FF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99636"/>
            <a:ext cx="2667000" cy="20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irport maps usa">
            <a:extLst>
              <a:ext uri="{FF2B5EF4-FFF2-40B4-BE49-F238E27FC236}">
                <a16:creationId xmlns:a16="http://schemas.microsoft.com/office/drawing/2014/main" id="{B2E53727-7EE8-409C-B11C-FEC5D0817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9680"/>
            <a:ext cx="2461971" cy="16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irport routes usa map">
            <a:extLst>
              <a:ext uri="{FF2B5EF4-FFF2-40B4-BE49-F238E27FC236}">
                <a16:creationId xmlns:a16="http://schemas.microsoft.com/office/drawing/2014/main" id="{211BAB6E-35A1-436E-90E7-81917630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29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Airport, Airlines Data</a:t>
            </a:r>
          </a:p>
          <a:p>
            <a:endParaRPr lang="en-US" sz="3600" dirty="0"/>
          </a:p>
          <a:p>
            <a:r>
              <a:rPr lang="en-US" sz="2800" b="1" dirty="0"/>
              <a:t>Main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“Airport details CSV/JSON” Dataset about airports (origin, destination) from </a:t>
            </a:r>
            <a:r>
              <a:rPr lang="en-US" sz="2400" dirty="0">
                <a:hlinkClick r:id="rId2"/>
              </a:rPr>
              <a:t>http://datasets.flowingdata.com/tuts/maparcs/flights.csv</a:t>
            </a:r>
            <a:endParaRPr lang="en-US" sz="2400" dirty="0"/>
          </a:p>
          <a:p>
            <a:pPr marL="284163"/>
            <a:r>
              <a:rPr lang="en-US" sz="2400" dirty="0">
                <a:hlinkClick r:id="rId3"/>
              </a:rPr>
              <a:t>https://gist.github.com/tdreyno/4278655#file-airports-json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“Airlines Json” Dataset about flights (including number of flights over time) from </a:t>
            </a:r>
            <a:r>
              <a:rPr lang="en-US" sz="2400" dirty="0">
                <a:hlinkClick r:id="rId4"/>
              </a:rPr>
              <a:t>https://think.cs.vt.edu/corgis/json/airlines/airlines.html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FB088E3E-CFBC-494F-85F3-846DF670DA34}"/>
              </a:ext>
            </a:extLst>
          </p:cNvPr>
          <p:cNvSpPr/>
          <p:nvPr/>
        </p:nvSpPr>
        <p:spPr>
          <a:xfrm>
            <a:off x="583234" y="1718342"/>
            <a:ext cx="2286000" cy="1295400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BD321-D65E-43C5-8ED0-8D439955CDEF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Work Flow</a:t>
            </a:r>
            <a:endParaRPr lang="en-US" sz="36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EAA429E-3369-4C4B-AC13-238F8526CF5C}"/>
              </a:ext>
            </a:extLst>
          </p:cNvPr>
          <p:cNvSpPr/>
          <p:nvPr/>
        </p:nvSpPr>
        <p:spPr>
          <a:xfrm>
            <a:off x="1252451" y="5144570"/>
            <a:ext cx="1033549" cy="121920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MySql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150309-7728-408F-8A86-E09E9F1FB6EF}"/>
              </a:ext>
            </a:extLst>
          </p:cNvPr>
          <p:cNvSpPr/>
          <p:nvPr/>
        </p:nvSpPr>
        <p:spPr>
          <a:xfrm>
            <a:off x="3581401" y="1832642"/>
            <a:ext cx="1276100" cy="1066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– HTML/JS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595DC-99F0-4585-B32E-0BFCAF1BAF4C}"/>
              </a:ext>
            </a:extLst>
          </p:cNvPr>
          <p:cNvCxnSpPr>
            <a:cxnSpLocks/>
            <a:stCxn id="56" idx="0"/>
            <a:endCxn id="6" idx="2"/>
          </p:cNvCxnSpPr>
          <p:nvPr/>
        </p:nvCxnSpPr>
        <p:spPr>
          <a:xfrm flipV="1">
            <a:off x="4212912" y="2899442"/>
            <a:ext cx="6539" cy="1073434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DC33E7-4998-4911-A450-96F07B464F9E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869234" y="2366042"/>
            <a:ext cx="712167" cy="0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3AE3EBD-86AD-46B9-B549-1B9B809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42" y="4328189"/>
            <a:ext cx="3254864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BB73F2-5AE2-480C-A927-90F95D401126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857501" y="2366042"/>
            <a:ext cx="879641" cy="2838447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566EA87-A119-43EF-A369-827500BB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926922"/>
            <a:ext cx="3290898" cy="1565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DF004A-99F7-40F4-A95C-E2F8FD57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34" y="2673365"/>
            <a:ext cx="3254864" cy="15065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AE5A9B-1048-45E5-90F6-27B204B9DD0A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4857501" y="1709893"/>
            <a:ext cx="857499" cy="656149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1183AF-911F-4FD4-8588-EAD86ADFF5B1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4857501" y="2366042"/>
            <a:ext cx="893533" cy="1060621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45B999C6-F2AB-4297-9C82-07462140FC4A}"/>
              </a:ext>
            </a:extLst>
          </p:cNvPr>
          <p:cNvSpPr/>
          <p:nvPr/>
        </p:nvSpPr>
        <p:spPr>
          <a:xfrm>
            <a:off x="523556" y="3731636"/>
            <a:ext cx="2517128" cy="1155124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Read – Clean – Save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BEC3A-70A4-49CE-A004-5B1F3CE7E3A3}"/>
              </a:ext>
            </a:extLst>
          </p:cNvPr>
          <p:cNvCxnSpPr>
            <a:cxnSpLocks/>
            <a:stCxn id="39" idx="3"/>
            <a:endCxn id="56" idx="1"/>
          </p:cNvCxnSpPr>
          <p:nvPr/>
        </p:nvCxnSpPr>
        <p:spPr>
          <a:xfrm>
            <a:off x="3040684" y="4309198"/>
            <a:ext cx="705099" cy="18991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9D937765-2AFC-4AED-BB4B-121A0E32DB37}"/>
              </a:ext>
            </a:extLst>
          </p:cNvPr>
          <p:cNvSpPr/>
          <p:nvPr/>
        </p:nvSpPr>
        <p:spPr>
          <a:xfrm>
            <a:off x="3745783" y="3972876"/>
            <a:ext cx="934258" cy="710625"/>
          </a:xfrm>
          <a:prstGeom prst="flowChart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01DBAD-2EB5-47D9-815F-250276F073CD}"/>
              </a:ext>
            </a:extLst>
          </p:cNvPr>
          <p:cNvCxnSpPr>
            <a:cxnSpLocks/>
            <a:stCxn id="39" idx="2"/>
            <a:endCxn id="3" idx="0"/>
          </p:cNvCxnSpPr>
          <p:nvPr/>
        </p:nvCxnSpPr>
        <p:spPr>
          <a:xfrm flipH="1">
            <a:off x="1769226" y="4886760"/>
            <a:ext cx="12894" cy="516197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A38D0EB-CF9E-49E0-8BCC-5061B5B1850B}"/>
              </a:ext>
            </a:extLst>
          </p:cNvPr>
          <p:cNvSpPr/>
          <p:nvPr/>
        </p:nvSpPr>
        <p:spPr>
          <a:xfrm>
            <a:off x="114300" y="3426663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B7DAD7-98F3-4612-8335-347DD29256B9}"/>
              </a:ext>
            </a:extLst>
          </p:cNvPr>
          <p:cNvSpPr/>
          <p:nvPr/>
        </p:nvSpPr>
        <p:spPr>
          <a:xfrm>
            <a:off x="4051534" y="1305421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4D409C-C6F2-4F7A-985A-636E0BE09088}"/>
              </a:ext>
            </a:extLst>
          </p:cNvPr>
          <p:cNvSpPr/>
          <p:nvPr/>
        </p:nvSpPr>
        <p:spPr>
          <a:xfrm>
            <a:off x="389323" y="1192360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B8CB64-D4CE-48B8-A36D-55BAD2D88B68}"/>
              </a:ext>
            </a:extLst>
          </p:cNvPr>
          <p:cNvSpPr/>
          <p:nvPr/>
        </p:nvSpPr>
        <p:spPr>
          <a:xfrm>
            <a:off x="6237642" y="489474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041050-A71C-4B8C-9E40-467ACE738B5D}"/>
              </a:ext>
            </a:extLst>
          </p:cNvPr>
          <p:cNvSpPr/>
          <p:nvPr/>
        </p:nvSpPr>
        <p:spPr>
          <a:xfrm>
            <a:off x="5562600" y="473336"/>
            <a:ext cx="3505200" cy="577506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105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Munging (Pandas)</a:t>
            </a:r>
            <a:r>
              <a:rPr lang="en-US" sz="3600" dirty="0"/>
              <a:t>	</a:t>
            </a:r>
          </a:p>
          <a:p>
            <a:endParaRPr lang="en-US" sz="3600" dirty="0"/>
          </a:p>
          <a:p>
            <a:pPr marL="742950" indent="-742950">
              <a:buAutoNum type="arabicPeriod"/>
            </a:pPr>
            <a:r>
              <a:rPr lang="en-US" sz="2800" dirty="0"/>
              <a:t>Read Json, CSV via </a:t>
            </a:r>
            <a:r>
              <a:rPr lang="en-US" sz="2800" dirty="0" err="1"/>
              <a:t>ipynb</a:t>
            </a:r>
            <a:r>
              <a:rPr lang="en-US" sz="2800" dirty="0"/>
              <a:t>.</a:t>
            </a:r>
          </a:p>
          <a:p>
            <a:pPr marL="742950" indent="-742950">
              <a:buAutoNum type="arabicPeriod"/>
            </a:pPr>
            <a:r>
              <a:rPr lang="en-US" sz="2800" dirty="0"/>
              <a:t>Cleaned, loaded data set to MySQL</a:t>
            </a:r>
          </a:p>
          <a:p>
            <a:pPr marL="742950" indent="-742950">
              <a:buAutoNum type="arabicPeriod"/>
            </a:pPr>
            <a:r>
              <a:rPr lang="en-US" sz="2800" dirty="0"/>
              <a:t>Read, aggregate save as local</a:t>
            </a:r>
          </a:p>
        </p:txBody>
      </p:sp>
    </p:spTree>
    <p:extLst>
      <p:ext uri="{BB962C8B-B14F-4D97-AF65-F5344CB8AC3E}">
        <p14:creationId xmlns:p14="http://schemas.microsoft.com/office/powerpoint/2010/main" val="38115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Flask (app.py)</a:t>
            </a:r>
            <a:endParaRPr lang="en-US" sz="3600" b="1" dirty="0"/>
          </a:p>
          <a:p>
            <a:endParaRPr lang="en-US" sz="3600" dirty="0"/>
          </a:p>
          <a:p>
            <a:r>
              <a:rPr lang="en-US" sz="2800" dirty="0"/>
              <a:t>Create Flask routes from database tables, data – CSV, JSON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(‘/’) </a:t>
            </a:r>
            <a:r>
              <a:rPr lang="en-US" sz="2800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Airportlogicindex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Airport locations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curvedpathindex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Route Maps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barracechartindex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Bar Race Chart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72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(‘/’) </a:t>
            </a:r>
            <a:r>
              <a:rPr lang="en-US" sz="3200" b="1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662DC-98E6-4ADD-93F3-065D2711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001000" cy="54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Airportlogicindex</a:t>
            </a:r>
            <a:r>
              <a:rPr lang="en-US" sz="3200" b="1" dirty="0"/>
              <a:t>")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Airportlogic</a:t>
            </a:r>
            <a:r>
              <a:rPr lang="en-US" sz="2800" dirty="0"/>
              <a:t>” JavaScript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Airports, #of Outbound Flights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DCB9-C9CE-4F6C-89A2-E298D9B5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8115300" cy="38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15173</TotalTime>
  <Words>438</Words>
  <Application>Microsoft Office PowerPoint</Application>
  <PresentationFormat>On-screen Show (4:3)</PresentationFormat>
  <Paragraphs>79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Roboto</vt:lpstr>
      <vt:lpstr>Wingdings</vt:lpstr>
      <vt:lpstr>1_Unbranded</vt:lpstr>
      <vt:lpstr>Project #2: Visualize US Airport Statistics</vt:lpstr>
      <vt:lpstr>Where are the: - airports,   What are the: - airline route maps,  Which: - airline has flown max #of flights  over time </vt:lpstr>
      <vt:lpstr>PowerPoint Presentation</vt:lpstr>
      <vt:lpstr>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Gokul Sadasivam -X (goksadas - INFOSYS LIMITED at Cisco)</cp:lastModifiedBy>
  <cp:revision>1727</cp:revision>
  <cp:lastPrinted>2016-01-30T16:23:56Z</cp:lastPrinted>
  <dcterms:created xsi:type="dcterms:W3CDTF">2015-01-20T17:19:00Z</dcterms:created>
  <dcterms:modified xsi:type="dcterms:W3CDTF">2019-06-24T08:59:18Z</dcterms:modified>
</cp:coreProperties>
</file>